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60" d="100"/>
          <a:sy n="60" d="100"/>
        </p:scale>
        <p:origin x="96" y="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u-H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hu-HU" dirty="0" err="1"/>
              <a:t>This</a:t>
            </a:r>
            <a:r>
              <a:rPr lang="hu-HU" dirty="0"/>
              <a:t> is </a:t>
            </a:r>
            <a:r>
              <a:rPr lang="hu-HU" dirty="0" err="1"/>
              <a:t>the</a:t>
            </a:r>
            <a:r>
              <a:rPr lang="hu-HU" dirty="0"/>
              <a:t> main</a:t>
            </a:r>
            <a:r>
              <a:rPr lang="hu-HU" baseline="0" dirty="0"/>
              <a:t> </a:t>
            </a:r>
            <a:r>
              <a:rPr lang="hu-HU" baseline="0" dirty="0" err="1"/>
              <a:t>title</a:t>
            </a:r>
            <a:r>
              <a:rPr lang="hu-HU" baseline="0" dirty="0"/>
              <a:t> of </a:t>
            </a:r>
            <a:r>
              <a:rPr lang="hu-HU" baseline="0" dirty="0" err="1"/>
              <a:t>the</a:t>
            </a:r>
            <a:r>
              <a:rPr lang="hu-HU" baseline="0" dirty="0"/>
              <a:t> </a:t>
            </a:r>
            <a:r>
              <a:rPr lang="hu-HU" baseline="0" dirty="0" err="1"/>
              <a:t>chart</a:t>
            </a:r>
            <a:endParaRPr lang="en-US" dirty="0"/>
          </a:p>
        </c:rich>
      </c:tx>
      <c:overlay val="0"/>
      <c:spPr>
        <a:solidFill>
          <a:srgbClr val="FF0000"/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Munka1!$B$1</c:f>
              <c:strCache>
                <c:ptCount val="1"/>
                <c:pt idx="0">
                  <c:v>1. adatsor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Munka1!$A$2:$A$5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Munka1!$B$2:$B$5</c:f>
              <c:numCache>
                <c:formatCode>General</c:formatCode>
                <c:ptCount val="4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D99-4E26-BA3F-90A20242CD2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334769024"/>
        <c:axId val="334765416"/>
      </c:barChart>
      <c:catAx>
        <c:axId val="33476902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hu-HU"/>
          </a:p>
        </c:txPr>
        <c:crossAx val="334765416"/>
        <c:crosses val="autoZero"/>
        <c:auto val="1"/>
        <c:lblAlgn val="ctr"/>
        <c:lblOffset val="100"/>
        <c:noMultiLvlLbl val="0"/>
      </c:catAx>
      <c:valAx>
        <c:axId val="33476541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hu-HU"/>
          </a:p>
        </c:txPr>
        <c:crossAx val="33476902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hu-HU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C55A922-141D-4B62-B03B-82882A138E5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0771CB56-EBBD-4053-8340-9E90E2E3D01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28D4F8D5-6135-4709-9613-013D8A27F9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BC85CEA-BD99-4D89-AC2A-C33F101A8C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84E4C7B2-47C0-4483-80EB-D1734894F7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481770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E6EFFCC-AF82-4999-8AA8-1F12E74FC9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D3B53B76-EE42-467F-B90D-608F5DF6D1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388C011-CB66-49AE-BFE3-A7182D617D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6EEF032E-6F0C-4DEF-B841-7082BF2107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1E248AF9-B67F-4006-93A2-B8052BF386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580523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3A123F7D-B1B2-4087-B3B1-1E282561353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422E84D4-6028-4044-88AF-0231A51651C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0B519AB-C826-4B2A-ABE6-89B9592D0D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C3C29129-A9BD-4122-BB1D-9CEEDED127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D59F9F0B-B0CF-4D5B-8E51-71A687431D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030543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F8F5965-BFD8-4E08-B518-71606077EF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38FEF027-5B30-4FDC-BC12-519940C9838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BB2F7112-E753-4965-B547-F3C5BF6675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CFA1143-F340-4B9E-AE94-302DA3B6C7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4B3A035-6EE6-4AA0-B909-A907FD2C90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273889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4354495-10EF-4F68-B312-EEC5E14356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1808DD3F-003F-4673-BA8F-8830F396346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24165CE-FCEE-44C2-B0DA-26627273A3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6EEC26D-571D-4636-A335-CBB62205D5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8E84EF60-E645-4A45-A300-08559128E6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830899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87BDF1B-B553-4DBD-A9B8-722DF7F01E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5FA1E1D6-429D-4BB0-AB8F-3939AF61B29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4C5DBB6C-9C54-441D-B288-8063B3E02B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A1EDA98D-56D4-48EF-8DEE-80686BEE02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AF8C140F-49D2-4786-8259-2F9DCC096F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B78BF03D-1621-4C80-BB4F-BA10408ED5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98840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72DAD08-9245-4919-B330-4DFC7D154E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E7C809C1-697A-4D99-98F8-2392DB7160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483D08C6-1C03-4BBB-993A-1540A248042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7A86FC96-C847-4607-94D2-C82DB56D957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8B03AF35-25A8-4C2C-97BC-715F4BB6B57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2ED7B74C-5839-4444-AD58-24A4EB0649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37C4BD73-3FCC-4965-9418-232A46A3A8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775A0099-0BF2-4C8A-9B7C-144B543E63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552672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D3BB5A4-7195-4541-96AA-F407D4628B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9315BCE8-89BF-4D61-AEA0-13C5C159AA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C0B6215F-3C4E-4747-8324-CDBF3FC684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41CCF39F-48C4-46DE-B543-1A921821A0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031067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0BD48E97-A8B4-4477-B242-6027F4E677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E1319E66-830C-44DC-AAAE-9B60291348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5D8F8CF5-F34B-46A9-B4E2-36CCCA29EC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714031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A70E1AB-74F2-4170-9E1E-D63F4CC3AD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9542300F-5186-40BB-8329-B9BD9811AE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31956D2C-68DC-47AB-8448-7C9771F6CC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35E09D80-EF05-4B7A-A1BB-AC49057D1F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FA364542-BA91-4726-BF4A-EE9A4F05F4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875D7C0B-6F56-4EDB-A476-302E01B13A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932644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9A7A530-512E-4EE2-82AD-D7919E432A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41624EAA-C108-4174-B4B2-72186BEDFA3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2151F6CC-E3F1-4F35-BBA9-F152A8F340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346C32AE-D51A-428E-9DBC-EEC3EB5433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36FD9381-BB85-4E23-9D0C-FE73605B9B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1B2D3DF4-5149-410E-AAD1-3FC1787E4F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695614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1255D511-1268-4073-953F-EE5F1761FF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023D09FA-9AAC-4CF8-8182-4E246F7133B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A7D86547-0F59-4F48-8C11-547011DB102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4D2ECC-528F-447D-88A4-8E9D80605708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6929C4B-2FD7-4BE2-B88D-3A9273FE8F8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06130404-F669-44DF-9839-2837D068E7F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4A9FD3-9B18-4604-B9D4-08B1D028E57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252523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D8434FC-6AB1-49BF-A12F-479AD0F27D6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562D8C55-8A65-4D2F-9D17-555C48B5121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0562524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22385C0-8CCF-4AED-8861-09A0079DFD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u-HU"/>
          </a:p>
        </p:txBody>
      </p:sp>
      <p:graphicFrame>
        <p:nvGraphicFramePr>
          <p:cNvPr id="6" name="Tartalom helye 5">
            <a:extLst>
              <a:ext uri="{FF2B5EF4-FFF2-40B4-BE49-F238E27FC236}">
                <a16:creationId xmlns:a16="http://schemas.microsoft.com/office/drawing/2014/main" id="{E1E12B36-F7E3-4D1A-AE29-83D43B86C84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47612714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518177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8</Words>
  <Application>Microsoft Office PowerPoint</Application>
  <PresentationFormat>Szélesvásznú</PresentationFormat>
  <Paragraphs>1</Paragraphs>
  <Slides>2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Office-téma</vt:lpstr>
      <vt:lpstr>PowerPoint-bemutató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Varga Balázs</dc:creator>
  <cp:lastModifiedBy>Varga Balázs</cp:lastModifiedBy>
  <cp:revision>1</cp:revision>
  <dcterms:created xsi:type="dcterms:W3CDTF">2018-07-26T10:39:13Z</dcterms:created>
  <dcterms:modified xsi:type="dcterms:W3CDTF">2018-07-26T10:40:44Z</dcterms:modified>
</cp:coreProperties>
</file>

<file path=docProps/thumbnail.jpeg>
</file>